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Amatic SC"/>
      <p:regular r:id="rId26"/>
      <p:bold r:id="rId27"/>
    </p:embeddedFont>
    <p:embeddedFont>
      <p:font typeface="Source Code Pro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maticSC-regular.fntdata"/><Relationship Id="rId25" Type="http://schemas.openxmlformats.org/officeDocument/2006/relationships/slide" Target="slides/slide21.xml"/><Relationship Id="rId28" Type="http://schemas.openxmlformats.org/officeDocument/2006/relationships/font" Target="fonts/SourceCodePro-regular.fntdata"/><Relationship Id="rId27" Type="http://schemas.openxmlformats.org/officeDocument/2006/relationships/font" Target="fonts/AmaticS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Relationship Id="rId4" Type="http://schemas.openxmlformats.org/officeDocument/2006/relationships/image" Target="../media/image2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Relationship Id="rId4" Type="http://schemas.openxmlformats.org/officeDocument/2006/relationships/image" Target="../media/image3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gif"/><Relationship Id="rId4" Type="http://schemas.openxmlformats.org/officeDocument/2006/relationships/image" Target="../media/image2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8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gif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gif"/><Relationship Id="rId4" Type="http://schemas.openxmlformats.org/officeDocument/2006/relationships/image" Target="../media/image2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5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Relationship Id="rId4" Type="http://schemas.openxmlformats.org/officeDocument/2006/relationships/image" Target="../media/image35.gif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gif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Relationship Id="rId4" Type="http://schemas.openxmlformats.org/officeDocument/2006/relationships/image" Target="../media/image3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Emotions</a:t>
            </a:r>
            <a:endParaRPr/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CUDAP SIGN CHOIR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cudap@cornell.edu</a:t>
            </a:r>
            <a:endParaRPr/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19447" r="16768" t="0"/>
          <a:stretch/>
        </p:blipFill>
        <p:spPr>
          <a:xfrm>
            <a:off x="6105575" y="732425"/>
            <a:ext cx="1507900" cy="26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00" y="1271246"/>
            <a:ext cx="2946200" cy="21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Jealous</a:t>
            </a:r>
            <a:endParaRPr/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179250" y="1321175"/>
            <a:ext cx="2754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make a hook with your index finger, pull it down from your lip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6625"/>
            <a:ext cx="28829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600" y="1276625"/>
            <a:ext cx="28829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Hungry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5698550" y="1228675"/>
            <a:ext cx="3133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make a “C” hand, slide it down your chest (like swallowing food)</a:t>
            </a:r>
            <a:endParaRPr/>
          </a:p>
        </p:txBody>
      </p:sp>
      <p:pic>
        <p:nvPicPr>
          <p:cNvPr descr="Image result for asl sign hungry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" y="1147125"/>
            <a:ext cx="5423575" cy="364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ungry gif"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788" y="2752450"/>
            <a:ext cx="2717325" cy="20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Thirsty</a:t>
            </a:r>
            <a:endParaRPr sz="1800"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5726300" y="1228675"/>
            <a:ext cx="3105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move your index finger down your throat </a:t>
            </a:r>
            <a:endParaRPr/>
          </a:p>
        </p:txBody>
      </p:sp>
      <p:pic>
        <p:nvPicPr>
          <p:cNvPr descr="Image result for asl sign thirsty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5113"/>
            <a:ext cx="5217150" cy="3507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irsty gif"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550" y="2642200"/>
            <a:ext cx="2473625" cy="13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246175" y="1228675"/>
            <a:ext cx="4586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cross your arms over your chest, left over right</a:t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50" y="1228671"/>
            <a:ext cx="3109659" cy="35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375" y="2479213"/>
            <a:ext cx="45339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Confused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4347925" y="1228675"/>
            <a:ext cx="4484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point to your head, then make circles with 2 “claw” hands</a:t>
            </a:r>
            <a:endParaRPr/>
          </a:p>
        </p:txBody>
      </p:sp>
      <p:pic>
        <p:nvPicPr>
          <p:cNvPr descr="Image result for asl sign confused" id="164" name="Shape 164"/>
          <p:cNvPicPr preferRelativeResize="0"/>
          <p:nvPr/>
        </p:nvPicPr>
        <p:blipFill rotWithShape="1">
          <a:blip r:embed="rId3">
            <a:alphaModFix/>
          </a:blip>
          <a:srcRect b="0" l="4856" r="43700" t="0"/>
          <a:stretch/>
        </p:blipFill>
        <p:spPr>
          <a:xfrm>
            <a:off x="518050" y="1093850"/>
            <a:ext cx="3506075" cy="380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900" y="2793775"/>
            <a:ext cx="2868700" cy="16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Proud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5818825" y="1228675"/>
            <a:ext cx="3013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point your thumb at your stomach, then move it up to your chest</a:t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49" y="1191525"/>
            <a:ext cx="5216651" cy="35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Surprised</a:t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5356275" y="901650"/>
            <a:ext cx="3559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touch your index finger and thumb together by your eyes, then open them and look surprised!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4488"/>
            <a:ext cx="4802499" cy="32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urprised gif"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775" y="2830775"/>
            <a:ext cx="3160700" cy="18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Disgusted</a:t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4588450" y="1357875"/>
            <a:ext cx="2995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make a “claw” hand and circle it around your stomach</a:t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900" y="1228675"/>
            <a:ext cx="3198725" cy="35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400" y="2451825"/>
            <a:ext cx="2018200" cy="24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Annoyed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4283175" y="1228675"/>
            <a:ext cx="4549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tap the side of your right hand between the thumb/index finger of your left hand</a:t>
            </a:r>
            <a:endParaRPr/>
          </a:p>
        </p:txBody>
      </p:sp>
      <p:pic>
        <p:nvPicPr>
          <p:cNvPr descr="Related image" id="195" name="Shape 195"/>
          <p:cNvPicPr preferRelativeResize="0"/>
          <p:nvPr/>
        </p:nvPicPr>
        <p:blipFill rotWithShape="1">
          <a:blip r:embed="rId3">
            <a:alphaModFix/>
          </a:blip>
          <a:srcRect b="0" l="7742" r="41722" t="0"/>
          <a:stretch/>
        </p:blipFill>
        <p:spPr>
          <a:xfrm>
            <a:off x="629075" y="1115213"/>
            <a:ext cx="3228550" cy="3567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noyed gif"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575" y="2918475"/>
            <a:ext cx="2937725" cy="16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Embarrassed</a:t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asl sign embarras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25" y="1341350"/>
            <a:ext cx="2933700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150" y="1341350"/>
            <a:ext cx="2933700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8325" y="1341350"/>
            <a:ext cx="2933700" cy="30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 List</a:t>
            </a:r>
            <a:endParaRPr/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1228675"/>
            <a:ext cx="2435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Happy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Tired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Angry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Afraid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Excited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Jealous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Hungry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Thirsty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Love	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2628825" y="1618275"/>
            <a:ext cx="2435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Confused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Proud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Surprised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Disgusted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Annoyed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Embarrassed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Lazy</a:t>
            </a:r>
            <a:r>
              <a:rPr lang="en"/>
              <a:t>	</a:t>
            </a:r>
            <a:endParaRPr/>
          </a:p>
        </p:txBody>
      </p:sp>
      <p:pic>
        <p:nvPicPr>
          <p:cNvPr descr="Image result for im so emotional gif"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575" y="925125"/>
            <a:ext cx="3258900" cy="180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appy gif"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575" y="2932550"/>
            <a:ext cx="3258900" cy="1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3975" y="436725"/>
            <a:ext cx="513250" cy="5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Lazy</a:t>
            </a:r>
            <a:endParaRPr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5652300" y="1228675"/>
            <a:ext cx="3180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make an “L” hand, brush it against the left side of your chest</a:t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79" y="1093850"/>
            <a:ext cx="4968548" cy="334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325" y="2811375"/>
            <a:ext cx="2343350" cy="17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17626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5511250" y="2043825"/>
            <a:ext cx="3156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Circle your hands twice and smile!</a:t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175" y="1145725"/>
            <a:ext cx="3506100" cy="3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48049" y="0"/>
            <a:ext cx="1384250" cy="197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</a:t>
            </a:r>
            <a:endParaRPr/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986225" y="1228675"/>
            <a:ext cx="3846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bring both hands down your face, look sad :(</a:t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50" y="1093850"/>
            <a:ext cx="3450550" cy="34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375" y="2210950"/>
            <a:ext cx="2185701" cy="24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Tired</a:t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00" y="1498650"/>
            <a:ext cx="29464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800" y="1498650"/>
            <a:ext cx="29464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825" y="1498650"/>
            <a:ext cx="29464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Angry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5171275" y="1274925"/>
            <a:ext cx="3385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make 2 “claw” hands and pull them up and out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25" y="923713"/>
            <a:ext cx="3950126" cy="395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200" y="2361725"/>
            <a:ext cx="2068500" cy="26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Afraid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5948325" y="1228675"/>
            <a:ext cx="2883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bring two closed hands towards your chest, then open them</a:t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093850"/>
            <a:ext cx="5667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675" y="2590250"/>
            <a:ext cx="2460750" cy="246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Excited</a:t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5115600" y="978900"/>
            <a:ext cx="3716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Description: bend your middle fingers slightly forward, make circles away from your body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Alternative:</a:t>
            </a:r>
            <a:endParaRPr sz="1200"/>
          </a:p>
        </p:txBody>
      </p:sp>
      <p:pic>
        <p:nvPicPr>
          <p:cNvPr descr="Image result for sign language excited"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4375"/>
            <a:ext cx="4678625" cy="314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xcited gif"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600" y="3191575"/>
            <a:ext cx="2975525" cy="16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Bored</a:t>
            </a:r>
            <a:endParaRPr/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5023250" y="1228675"/>
            <a:ext cx="3808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Description: finger on the right of your nose, twist your wrist inwards</a:t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75" y="1108250"/>
            <a:ext cx="4061150" cy="358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ored gif"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025" y="2590250"/>
            <a:ext cx="3438300" cy="19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